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84" r:id="rId19"/>
    <p:sldId id="280" r:id="rId20"/>
    <p:sldId id="285" r:id="rId21"/>
    <p:sldId id="282" r:id="rId22"/>
    <p:sldId id="281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464" autoAdjust="0"/>
  </p:normalViewPr>
  <p:slideViewPr>
    <p:cSldViewPr snapToGrid="0">
      <p:cViewPr varScale="1">
        <p:scale>
          <a:sx n="90" d="100"/>
          <a:sy n="90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06/12/2018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etângulo 11"/>
          <p:cNvSpPr/>
          <p:nvPr/>
        </p:nvSpPr>
        <p:spPr>
          <a:xfrm>
            <a:off x="5155033" y="303306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Alta disponibilidade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155033" y="355628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07950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Facilidade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82891"/>
              </p:ext>
            </p:extLst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19987 -0.000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87 -0.00046 L -0.19987 0.118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277994" y="2841179"/>
            <a:ext cx="5045450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8 bilhões de reais no Brasil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277994" y="2256404"/>
            <a:ext cx="104771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277994" y="4538196"/>
            <a:ext cx="568155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hospitais possuem IOT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277994" y="3953421"/>
            <a:ext cx="144085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Saúde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987" y="2437354"/>
              <a:ext cx="1609101" cy="1609101"/>
            </a:xfrm>
            <a:prstGeom prst="rect">
              <a:avLst/>
            </a:prstGeom>
          </p:spPr>
        </p:pic>
      </p:grp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35146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9685873" y="1607817"/>
            <a:ext cx="2178122" cy="21781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3" y="1732482"/>
            <a:ext cx="1609101" cy="1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812</Words>
  <Application>Microsoft Office PowerPoint</Application>
  <PresentationFormat>Widescreen</PresentationFormat>
  <Paragraphs>230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142</cp:revision>
  <dcterms:created xsi:type="dcterms:W3CDTF">2018-11-27T18:14:46Z</dcterms:created>
  <dcterms:modified xsi:type="dcterms:W3CDTF">2018-12-06T02:47:25Z</dcterms:modified>
</cp:coreProperties>
</file>